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0.47852760736196331</c:v>
                </c:pt>
                <c:pt idx="1">
                  <c:v>0.51533742331288335</c:v>
                </c:pt>
                <c:pt idx="2">
                  <c:v>0</c:v>
                </c:pt>
                <c:pt idx="3">
                  <c:v>6.1349693251533744E-3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0.81972789115646261</c:v>
                </c:pt>
                <c:pt idx="1">
                  <c:v>0.18027210884353739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5.2147239263803692E-2</c:v>
                </c:pt>
                <c:pt idx="1">
                  <c:v>7.0552147239263799E-2</c:v>
                </c:pt>
                <c:pt idx="2">
                  <c:v>0.245398773006135</c:v>
                </c:pt>
                <c:pt idx="3">
                  <c:v>0.63190184049079745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0.81595092024539861</c:v>
                </c:pt>
                <c:pt idx="1">
                  <c:v>6.1349693251533744E-3</c:v>
                </c:pt>
                <c:pt idx="2">
                  <c:v>0.1042944785276074</c:v>
                </c:pt>
                <c:pt idx="3">
                  <c:v>3.0674846625766871E-2</c:v>
                </c:pt>
                <c:pt idx="4">
                  <c:v>6.1349693251533744E-3</c:v>
                </c:pt>
                <c:pt idx="5">
                  <c:v>3.6809815950920248E-2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0.2198142414860681</c:v>
                </c:pt>
                <c:pt idx="1">
                  <c:v>0</c:v>
                </c:pt>
                <c:pt idx="2">
                  <c:v>0.62538699690402466</c:v>
                </c:pt>
                <c:pt idx="3">
                  <c:v>9.2879256965944269E-3</c:v>
                </c:pt>
                <c:pt idx="4">
                  <c:v>0</c:v>
                </c:pt>
                <c:pt idx="5">
                  <c:v>0.1021671826625387</c:v>
                </c:pt>
                <c:pt idx="6">
                  <c:v>9.2879256965944269E-3</c:v>
                </c:pt>
                <c:pt idx="7">
                  <c:v>1.238390092879257E-2</c:v>
                </c:pt>
                <c:pt idx="8">
                  <c:v>2.1671826625387001E-2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pt idx="4"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6.2347702882723812</c:v>
                </c:pt>
                <c:pt idx="1">
                  <c:v>7.6789479315821918</c:v>
                </c:pt>
                <c:pt idx="2">
                  <c:v>6.2449064785852064</c:v>
                </c:pt>
                <c:pt idx="3" formatCode="General">
                  <c:v>5.8494438764900707</c:v>
                </c:pt>
                <c:pt idx="4">
                  <c:v>4.0990156150850616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8.2784530605964743</c:v>
                </c:pt>
                <c:pt idx="2">
                  <c:v>6.6930109997579761</c:v>
                </c:pt>
                <c:pt idx="3" formatCode="General">
                  <c:v>6.2853989193214019</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7.7532054340608214</c:v>
                </c:pt>
                <c:pt idx="1">
                  <c:v>7.2694378770900681</c:v>
                </c:pt>
                <c:pt idx="2">
                  <c:v>8.0052525186403418</c:v>
                </c:pt>
                <c:pt idx="3">
                  <c:v>9.3910336487064239</c:v>
                </c:pt>
                <c:pt idx="4">
                  <c:v>8.123149714375808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6.9467437999047208</c:v>
                </c:pt>
                <c:pt idx="2">
                  <c:v>7.689499552812527</c:v>
                </c:pt>
                <c:pt idx="3">
                  <c:v>9.1125653313527284</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7.1237315600766182</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0.25508659046944704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0.16584819461894451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1.7314315310258657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0.16584819461894451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0.59488035242948456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0.77772984748025742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6.2347702882723812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0.16048713801629866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0.40465666125541144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0.11281525173197693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1.1777751604602225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0.11281525173197871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0.40465666125541055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0.47466050437887652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7.8669865148674054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0.53452566224157128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0.16416554610900302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1.7138649202319307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0.16416554610900302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0.5888448659358918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0.83630859481676545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7.2694378770900681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7.4954401436121918</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0.21953520881265209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0.12879276959499686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1.3445781713650011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0.12879276959499819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0.46196636835918437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1.5680200513953428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3.7402048735526821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0.12771258032415922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0.20232673237983079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5.6407180286431213E-2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0.58888292844298817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5.6407180286431213E-2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0.18991987165767199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9.3910336487064239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7.8614065598344496E-2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0.29256359702658585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8.1564543491685626E-2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0.85152221728859701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8.1564543491685626E-2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0.29256359702658585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0.38113711434549913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8.4036077723449036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0.2153381100799967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0.10281472334049102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1.0733710683703279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0.10281472334049191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0.36878579833961389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0.25087256435796768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8.3316383211266398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0.35289502924210847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0.14320083462791988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1.4949963182516228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0.14320083462791899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0.51364661018699209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1.6556578778934767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6.1956315959271482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0.14692610957509267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0.24459848358620562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6.8192228476924299E-2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0.71191715307570291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6.8192228476924299E-2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0.24459848358620562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0.29333226036347249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8.910524650015347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8.0643733116150358</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1.1234338920058207E-2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0.20134737081620813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5.6134141604713861E-2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0.58603244349318473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5.6134141604713861E-2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0.20134737081620813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1.2531481727879878E-2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9.5545418176784125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0.46740269735751561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0.1763369528224592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1.8409326728176003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0.17633695282246009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0.63250244527764998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0.56357572204416151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6.4500959532547384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0.40450893627652729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0.13338872069982344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1.3925592463247476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0.13338872069982344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0.47845157050003451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5.3677502982015568E-2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7.9574604328305814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0.29478177418483575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9.4522227275483317E-2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0.9867985905037413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9.4522227275483317E-2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0.33904147104677662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0.27852307117913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8.4476605393486697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0.11403423006273883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0.41582547385377566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0.11592903318048453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1.2102825953048111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0.11592903318048542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0.41582547385377389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0.25060290759334336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7.9121078149627779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8.6478005920175409</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0.24157854210458751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7.0962716389363578E-2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0.74084065229707718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7.0962716389363578E-2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0.25453593771129768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0.21153857728378611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8.5243041295267457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7.2712429694082203E-2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6.4932744188386238E-2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0.67788860133279627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6.4932744188386238E-2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0.23290704994257183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9.8704808238084141E-2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8.948239440195648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3.0519041318489926E-2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0.25726244305862878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7.1722845695411763E-2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0.74877629399141199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7.1722845695411763E-2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0.25726244305862878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0.11910180567532969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8.4708582063302309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8.404613612565953</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0.29790332276637255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0.1028693358769841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1.0739412154731669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0.10286933587698499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0.36898168786997942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0.64496199079727035</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7.3606447586824242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0.15160918036022686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0.27053472055196259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7.542305743002764E-2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0.78740597750110197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7.542305743002764E-2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0.27053472055196259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0.14412022766443044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8.7015622142756008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7.0416691566352441E-2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0.2071931511505074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5.7763901455787803E-2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0.60304690422116281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5.7763901455787803E-2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0.2071931511505074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0.1891400406297663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8.9646183532887811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0.20521182827756324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7.8388282283224697E-2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0.8183625026487249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7.8388282283224697E-2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0.2811706759794923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0.12825600966529294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8.5916291240170057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8.1587548991525214</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0.24760466448683793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0.32616978636039651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9.0933697820404724E-2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0.94933485408614615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9.0933697820405612E-2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0.32616978636039562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0.54312780629479107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7.6511292039252732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0.13439171566173336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6.703617335243095E-2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0.69984810222623395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6.703617335243095E-2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0.24045183320230912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0.24396003949873801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8.6019939005346693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0.22243035504746356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0.28643777862093156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7.98567111200299E-2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0.83369269056515982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7.98567111200299E-2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0.28643777862093245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0.47168976268648422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7.0463264099755678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0.21733083319904534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8.7428713948421333E-2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0.91274332165715766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8.7428713948423109E-2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0.31359777105558351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0.27279686697819905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7.6660209806834736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3.1565654650910879E-2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0.24418591865434802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6.8077208458473315E-2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0.71071636046472175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6.8077208458472427E-2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0.24418591865434713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0.47944877821609921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8.2713618229342032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3.5583597568635383E-2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0.23107815998903725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6.4422863343082781E-2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0.67256551792721098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6.4422863343082781E-2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0.23107815998903725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0.35701745384127292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8.4525392247004287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0.12127094878954736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4.2997551333234796E-2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0.44888831202724333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4.2997551333234796E-2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0.15422777769446405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1.8331761398108881E-2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9.4219127513140286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7.6834142293690686</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5.5604402458752311E-2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0.49031858588502697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0.13669715586511177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1.427098838249127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0.13669715586511266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0.44846769765834438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8.1144892142802654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0.17346710337563209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2.5856272859957343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0.24766882758903996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0.18019672935718845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7.7820335403285803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0.47414307023148439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0.19403128164767214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2.0256589456522462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0.19403128164767303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0.33747195502211014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7.7737333806161466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0.27926985643332802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0.6437709505313034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0.1794785278379063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1.873730268542559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0.1794785278379063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0.41080765296635136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8.0653527219026167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1.1697700225860537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0.50831394596089563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0.14171412771148617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1.4794753097870981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0.14171412771148617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0.50831394596089652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0.18808914912011687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8.123149714375808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0.51838910265357185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0.1999593605326444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2.0875472449094818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0.19995936053264529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0.71723358302777918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0.42381776187496456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6.2417268047109982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7.3407988204826573</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2.0399765051742236E-2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0.73686149411502466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0.20543147539518269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2.1446753447128106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0.20543147539518181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0.65559005317853547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7.7532054340608214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0.22757164807878283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0.70684552832987801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0.1970632485494308</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2.0573122482811534</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0.19706324854942991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0.7068455283298789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0.26481377323020538</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6.9283922069044932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6.8061622715341104</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0.14794519399146377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9.5101737414968746E-2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0.9928485938237106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9.5101737414967857E-2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0.34112011409023246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0.49687531423414022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6.9421335805509781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0.79765986004282485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0.51892143569988747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0.14467141654354521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1.5103489840043061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0.14467141654354521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0.51892143569988747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3.770835928987637E-3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7.6789479315821918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0.1227295621011395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0.37574359564391546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0.10475450520877772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1.0936221148033711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0.10475450520877683</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0.37574359564391546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0.40810474447925227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5.5761773985113319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7.7985430439563963E-2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9.2080781312297688E-2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0.96131024236906448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9.2080781312297688E-2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0.33028425642436776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0.51814962839891177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6.3460432347225328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8.8600500111371883E-2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0.12198131831646819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1.2734675901326296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0.12198131831646819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0.43753439581683917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0.61781272581257696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4.0990156150850616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0.44617459587249897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0.14096864502843598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1.4716925767508302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0.14096864502843776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0.50563997653818404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0.59626601768790888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5.8494438764900707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0.240293225573744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0.1456993469390131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4.0619888601648668E-2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0.42406585174619238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4.0619888601648668E-2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0.1456993469390131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0.18214687355549941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8.973674074155559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0.2401117245348674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0.12078634690538603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1.260992258793781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0.12078634690538692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0.43324815673054218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0.42422024710388406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7.937709181192055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1.6647041231589306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0.42489010963173435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0.11845618586339413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1.2366657093867008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0.11845618586339413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0.42489010963173435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0.26928087046743876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5.9684425469280162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0.7268874449547571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0.44492660564687281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0.12404221114903269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1.2949830177836033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0.1240422111490318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0.4449266056468737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3.9546229195535076E-2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8.0522008219659646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0.28879469054184348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0.13382640431992776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1.3971286009818966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0.13382640431992954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0.48002149646020698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0.92919183079172285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8.0052525186403418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0.15563875282656969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0.36670765277473372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0.10223535189431132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1.0673225129887296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0.10223535189431132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0.36670765277473372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0.86990709728036464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6.2449064785852064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8.9762545457753848</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5.5563995247194242E-3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0.23630856828087943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6.5881062069564678E-2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0.68778890494890277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6.5881062069564678E-2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0.23630856828087943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0.10759595034268088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8.9762545457753848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9.1161365058637074</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0.17349416654706751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0.20873137420931798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5.8192746544019514E-2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0.60752398586438616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5.8192746544019514E-2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0.20873137420931798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9.0994279091324515E-2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9.1161365058637074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8.1275678992129485</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0.19638277775789525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7.6599200422936775E-2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0.79968474283585778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7.6599200422936775E-2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0.27475342404606451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0.35857480992201296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8.1275678992129485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Sheet1!$G$2:$G$5</c:f>
              <c:numCache>
                <c:formatCode>0.0;;</c:formatCode>
                <c:ptCount val="4"/>
                <c:pt idx="0">
                  <c:v>7.2694378770900681</c:v>
                </c:pt>
                <c:pt idx="1">
                  <c:v>7.2708069326599221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(113)</c:v>
                </c:pt>
                <c:pt idx="1">
                  <c:v>Bradford Royal Infirmary (113)</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2.7305621229099319</c:v>
                </c:pt>
                <c:pt idx="1">
                  <c:v>2.7291930673400779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Sheet1!$G$2:$G$5</c:f>
              <c:numCache>
                <c:formatCode>0.0;;</c:formatCode>
                <c:ptCount val="4"/>
                <c:pt idx="0">
                  <c:v>7.8669865148674054</c:v>
                </c:pt>
                <c:pt idx="1">
                  <c:v>7.8500069193512072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Bradford Royal Infirmary (115)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2.1330134851325946</c:v>
                </c:pt>
                <c:pt idx="1">
                  <c:v>2.1499930806487928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Sheet1!$G$2:$G$5</c:f>
              <c:numCache>
                <c:formatCode>0.0;;</c:formatCode>
                <c:ptCount val="4"/>
                <c:pt idx="0">
                  <c:v>6.2347702882723812</c:v>
                </c:pt>
                <c:pt idx="1">
                  <c:v>6.2086880997154532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(315)</c:v>
                </c:pt>
                <c:pt idx="1">
                  <c:v>Bradford Royal Infirmary (306)</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3.7652297117276188</c:v>
                </c:pt>
                <c:pt idx="1">
                  <c:v>3.7913119002845468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8.3316383211266398</c:v>
                </c:pt>
                <c:pt idx="1">
                  <c:v>8.2835942457002538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1.6683616788733602</c:v>
                </c:pt>
                <c:pt idx="1">
                  <c:v>1.7164057542997462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6.1956315959271482</c:v>
                </c:pt>
                <c:pt idx="1">
                  <c:v>6.0996161532671964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3.8043684040728518</c:v>
                </c:pt>
                <c:pt idx="1">
                  <c:v>3.9003838467328036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8.4036077723449036</c:v>
                </c:pt>
                <c:pt idx="1">
                  <c:v>8.3679453057282434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1.5963922276550964</c:v>
                </c:pt>
                <c:pt idx="1">
                  <c:v>1.6320546942717566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9.3910336487064239</c:v>
                </c:pt>
                <c:pt idx="1">
                  <c:v>9.3834213537253142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0.60896635129357612</c:v>
                </c:pt>
                <c:pt idx="1">
                  <c:v>0.61657864627468584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3.7402048735526821</c:v>
                </c:pt>
                <c:pt idx="1">
                  <c:v>3.710393452364908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6.2597951264473179</c:v>
                </c:pt>
                <c:pt idx="1">
                  <c:v>6.289606547635092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8.910524650015347</c:v>
                </c:pt>
                <c:pt idx="1">
                  <c:v>8.9099731352117448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1.089475349984653</c:v>
                </c:pt>
                <c:pt idx="1">
                  <c:v>1.0900268647882552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Sheet1!$G$2:$G$5</c:f>
              <c:numCache>
                <c:formatCode>0.0;;</c:formatCode>
                <c:ptCount val="4"/>
                <c:pt idx="0">
                  <c:v>7.9121078149627779</c:v>
                </c:pt>
                <c:pt idx="1">
                  <c:v>7.8067325281032574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Bradford Royal Infirmary (209)</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2.0878921850372221</c:v>
                </c:pt>
                <c:pt idx="1">
                  <c:v>2.1932674718967426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Sheet1!$G$2:$G$5</c:f>
              <c:numCache>
                <c:formatCode>0.0;;</c:formatCode>
                <c:ptCount val="4"/>
                <c:pt idx="0">
                  <c:v>8.4476605393486697</c:v>
                </c:pt>
                <c:pt idx="1">
                  <c:v>8.4026219008437835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Bradford Royal Infirmary (188)</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1.5523394606513303</c:v>
                </c:pt>
                <c:pt idx="1">
                  <c:v>1.5973780991562165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Sheet1!$G$2:$G$5</c:f>
              <c:numCache>
                <c:formatCode>0.0;;</c:formatCode>
                <c:ptCount val="4"/>
                <c:pt idx="0">
                  <c:v>7.9574604328305814</c:v>
                </c:pt>
                <c:pt idx="1">
                  <c:v>7.9809999447714786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Bradford Royal Infirmary (105)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2.0425395671694186</c:v>
                </c:pt>
                <c:pt idx="1">
                  <c:v>2.0190000552285214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Sheet1!$G$2:$G$5</c:f>
              <c:numCache>
                <c:formatCode>0.0;;</c:formatCode>
                <c:ptCount val="4"/>
                <c:pt idx="0">
                  <c:v>6.4500959532547384</c:v>
                </c:pt>
                <c:pt idx="1">
                  <c:v>6.517885345687513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(135)</c:v>
                </c:pt>
                <c:pt idx="1">
                  <c:v>Bradford Royal Infirmary (129)</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3.5499040467452616</c:v>
                </c:pt>
                <c:pt idx="1">
                  <c:v>3.482114654312487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Sheet1!$G$2:$G$5</c:f>
              <c:numCache>
                <c:formatCode>0.0;;</c:formatCode>
                <c:ptCount val="4"/>
                <c:pt idx="0">
                  <c:v>9.5545418176784125</c:v>
                </c:pt>
                <c:pt idx="1">
                  <c:v>9.5402311500968739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(295)</c:v>
                </c:pt>
                <c:pt idx="1">
                  <c:v>Bradford Royal Infirmary (286)</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0.44545818232158751</c:v>
                </c:pt>
                <c:pt idx="1">
                  <c:v>0.45976884990312605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Sheet1!$G$2:$G$5</c:f>
              <c:numCache>
                <c:formatCode>0.0;;</c:formatCode>
                <c:ptCount val="4"/>
                <c:pt idx="0">
                  <c:v>8.4708582063302309</c:v>
                </c:pt>
                <c:pt idx="1">
                  <c:v>8.4967744447453644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1.5291417936697691</c:v>
                </c:pt>
                <c:pt idx="1">
                  <c:v>1.5032255552546356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Sheet1!$G$2:$G$5</c:f>
              <c:numCache>
                <c:formatCode>0.0;;</c:formatCode>
                <c:ptCount val="4"/>
                <c:pt idx="0">
                  <c:v>8.948239440195648</c:v>
                </c:pt>
                <c:pt idx="1">
                  <c:v>8.938468429626111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1.051760559804352</c:v>
                </c:pt>
                <c:pt idx="1">
                  <c:v>1.061531570373889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8.5243041295267457</c:v>
                </c:pt>
                <c:pt idx="1">
                  <c:v>8.5176891349018504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1.4756958704732543</c:v>
                </c:pt>
                <c:pt idx="1">
                  <c:v>1.4823108650981496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Sheet1!$G$2:$G$5</c:f>
              <c:numCache>
                <c:formatCode>0.0;;</c:formatCode>
                <c:ptCount val="4"/>
                <c:pt idx="0">
                  <c:v>8.5916291240170057</c:v>
                </c:pt>
                <c:pt idx="1">
                  <c:v>8.5874426538104913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(297)</c:v>
                </c:pt>
                <c:pt idx="1">
                  <c:v>Bradford Royal Infirmary (290)</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1.4083708759829943</c:v>
                </c:pt>
                <c:pt idx="1">
                  <c:v>1.4125573461895087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Sheet1!$G$2:$G$5</c:f>
              <c:numCache>
                <c:formatCode>0.0;;</c:formatCode>
                <c:ptCount val="4"/>
                <c:pt idx="0">
                  <c:v>8.9646183532887811</c:v>
                </c:pt>
                <c:pt idx="1">
                  <c:v>8.9506317861874631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Bradford Royal Infirmary (312)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1.0353816467112189</c:v>
                </c:pt>
                <c:pt idx="1">
                  <c:v>1.0493682138125369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Sheet1!$G$2:$G$5</c:f>
              <c:numCache>
                <c:formatCode>0.0;;</c:formatCode>
                <c:ptCount val="4"/>
                <c:pt idx="0">
                  <c:v>8.7015622142756008</c:v>
                </c:pt>
                <c:pt idx="1">
                  <c:v>8.6828013143830809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(303)</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1.2984377857243992</c:v>
                </c:pt>
                <c:pt idx="1">
                  <c:v>1.3171986856169191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Sheet1!$G$2:$G$5</c:f>
              <c:numCache>
                <c:formatCode>0.0;;</c:formatCode>
                <c:ptCount val="4"/>
                <c:pt idx="0">
                  <c:v>7.3606447586824242</c:v>
                </c:pt>
                <c:pt idx="1">
                  <c:v>7.3810129953373753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2.6393552413175758</c:v>
                </c:pt>
                <c:pt idx="1">
                  <c:v>2.6189870046626247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Sheet1!$G$2:$G$5</c:f>
              <c:numCache>
                <c:formatCode>0.0;;</c:formatCode>
                <c:ptCount val="4"/>
                <c:pt idx="0">
                  <c:v>7.6660209806834736</c:v>
                </c:pt>
                <c:pt idx="1">
                  <c:v>7.6713091779118532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Bradford Royal Infirmary (282)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2.3339790193165264</c:v>
                </c:pt>
                <c:pt idx="1">
                  <c:v>2.3286908220881468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Sheet1!$G$2:$G$5</c:f>
              <c:numCache>
                <c:formatCode>0.0;;</c:formatCode>
                <c:ptCount val="4"/>
                <c:pt idx="0">
                  <c:v>7.0463264099755678</c:v>
                </c:pt>
                <c:pt idx="1">
                  <c:v>7.0587342868788152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Bradford Royal Infirmary (302)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2.9536735900244322</c:v>
                </c:pt>
                <c:pt idx="1">
                  <c:v>2.9412657131211848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Sheet1!$G$2:$G$5</c:f>
              <c:numCache>
                <c:formatCode>0.0;;</c:formatCode>
                <c:ptCount val="4"/>
                <c:pt idx="0">
                  <c:v>8.6019939005346693</c:v>
                </c:pt>
                <c:pt idx="1">
                  <c:v>8.6001021159474398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(306)</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1.3980060994653307</c:v>
                </c:pt>
                <c:pt idx="1">
                  <c:v>1.3998978840525602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Sheet1!$G$2:$G$5</c:f>
              <c:numCache>
                <c:formatCode>0.0;;</c:formatCode>
                <c:ptCount val="4"/>
                <c:pt idx="0">
                  <c:v>7.6511292039252732</c:v>
                </c:pt>
                <c:pt idx="1">
                  <c:v>7.665351401562563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(269)</c:v>
                </c:pt>
                <c:pt idx="1">
                  <c:v>Bradford Royal Infirmary (262)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2.3488707960747268</c:v>
                </c:pt>
                <c:pt idx="1">
                  <c:v>2.334648598437437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Sheet1!$G$2:$G$5</c:f>
              <c:numCache>
                <c:formatCode>0.0;;</c:formatCode>
                <c:ptCount val="4"/>
                <c:pt idx="0">
                  <c:v>9.4219127513140286</c:v>
                </c:pt>
                <c:pt idx="1">
                  <c:v>9.4080139568900716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0.57808724868597139</c:v>
                </c:pt>
                <c:pt idx="1">
                  <c:v>0.59198604310992842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Sheet1!$F$2:$F$5</c:f>
              <c:numCache>
                <c:formatCode>0.0;;</c:formatCode>
                <c:ptCount val="4"/>
                <c:pt idx="0">
                  <c:v>8.4525392247004287</c:v>
                </c:pt>
                <c:pt idx="1">
                  <c:v>8.4364178697493024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(276)</c:v>
                </c:pt>
                <c:pt idx="1">
                  <c:v>Bradford Royal Infirmary (267)</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1.5474607752995713</c:v>
                </c:pt>
                <c:pt idx="1">
                  <c:v>1.5635821302506976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Sheet1!$G$2:$G$5</c:f>
              <c:numCache>
                <c:formatCode>0.0;;</c:formatCode>
                <c:ptCount val="4"/>
                <c:pt idx="0">
                  <c:v>8.2713618229342032</c:v>
                </c:pt>
                <c:pt idx="1">
                  <c:v>8.2652112029317504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(294)</c:v>
                </c:pt>
                <c:pt idx="1">
                  <c:v>Bradford Royal Infirmary (285)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1.7286381770657968</c:v>
                </c:pt>
                <c:pt idx="1">
                  <c:v>1.7347887970682496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Sheet1!$G$2:$G$5</c:f>
              <c:numCache>
                <c:formatCode>0.0;;</c:formatCode>
                <c:ptCount val="4"/>
                <c:pt idx="0">
                  <c:v>8.0653527219026167</c:v>
                </c:pt>
                <c:pt idx="1">
                  <c:v>8.0185905147105867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Bradford Royal Infirmary (54)</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1.9346472780973833</c:v>
                </c:pt>
                <c:pt idx="1">
                  <c:v>1.9814094852894133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Sheet1!$G$2:$G$5</c:f>
              <c:numCache>
                <c:formatCode>0.0;;</c:formatCode>
                <c:ptCount val="4"/>
                <c:pt idx="0">
                  <c:v>7.7737333806161466</c:v>
                </c:pt>
                <c:pt idx="1">
                  <c:v>7.6866793873909582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(57)</c:v>
                </c:pt>
                <c:pt idx="1">
                  <c:v>Bradford Royal Infirmary (55)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2.2262666193838534</c:v>
                </c:pt>
                <c:pt idx="1">
                  <c:v>2.3133206126090418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Sheet1!$G$2:$G$5</c:f>
              <c:numCache>
                <c:formatCode>0.0;;</c:formatCode>
                <c:ptCount val="4"/>
                <c:pt idx="0">
                  <c:v>7.7820335403285803</c:v>
                </c:pt>
                <c:pt idx="1">
                  <c:v>7.7793992598172181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Bradford Royal Infirmary (42)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2.2179664596714197</c:v>
                </c:pt>
                <c:pt idx="1">
                  <c:v>2.2206007401827819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Sheet1!$G$2:$G$5</c:f>
              <c:numCache>
                <c:formatCode>0.0;;</c:formatCode>
                <c:ptCount val="4"/>
                <c:pt idx="0">
                  <c:v>8.1144892142802654</c:v>
                </c:pt>
                <c:pt idx="1">
                  <c:v>7.9465401415159604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(100)</c:v>
                </c:pt>
                <c:pt idx="1">
                  <c:v>Bradford Royal Infirmary (92)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1.8855107857197346</c:v>
                </c:pt>
                <c:pt idx="1">
                  <c:v>2.0534598584840396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Sheet1!$G$2:$G$5</c:f>
              <c:numCache>
                <c:formatCode>0.0;;</c:formatCode>
                <c:ptCount val="4"/>
                <c:pt idx="0">
                  <c:v>8.123149714375808</c:v>
                </c:pt>
                <c:pt idx="1">
                  <c:v>8.0886628229435047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(84)</c:v>
                </c:pt>
                <c:pt idx="1">
                  <c:v>Bradford Royal Infirmary (83)</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1.876850285624192</c:v>
                </c:pt>
                <c:pt idx="1">
                  <c:v>1.9113371770564953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Sheet1!$G$2:$G$5</c:f>
              <c:numCache>
                <c:formatCode>0.0;;</c:formatCode>
                <c:ptCount val="4"/>
                <c:pt idx="0">
                  <c:v>6.2417268047109982</c:v>
                </c:pt>
                <c:pt idx="1">
                  <c:v>6.1564279721339954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Bradford Royal Infirmary (69)</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3.7582731952890018</c:v>
                </c:pt>
                <c:pt idx="1">
                  <c:v>3.8435720278660046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Sheet1!$G$2:$G$5</c:f>
              <c:numCache>
                <c:formatCode>0.0;;</c:formatCode>
                <c:ptCount val="4"/>
                <c:pt idx="0">
                  <c:v>6.9283922069044932</c:v>
                </c:pt>
                <c:pt idx="1">
                  <c:v>6.8045314373416828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c:v>
                </c:pt>
                <c:pt idx="1">
                  <c:v>Bradford Royal Infirmary (35)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3.0716077930955068</c:v>
                </c:pt>
                <c:pt idx="1">
                  <c:v>3.1954685626583172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Sheet1!$G$2:$G$5</c:f>
              <c:numCache>
                <c:formatCode>0.0;;</c:formatCode>
                <c:ptCount val="4"/>
                <c:pt idx="0">
                  <c:v>7.7532054340608214</c:v>
                </c:pt>
                <c:pt idx="1">
                  <c:v>7.6687375883474571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Bradford Royal Infirmary (37)</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2.2467945659391786</c:v>
                </c:pt>
                <c:pt idx="1">
                  <c:v>2.3312624116525429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Sheet1!$G$2:$G$5</c:f>
              <c:numCache>
                <c:formatCode>0.0;;</c:formatCode>
                <c:ptCount val="4"/>
                <c:pt idx="0">
                  <c:v>6.3460432347225328</c:v>
                </c:pt>
                <c:pt idx="1">
                  <c:v>6.3706853857175867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Bradford Royal Infirmary (304)</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3.6539567652774672</c:v>
                </c:pt>
                <c:pt idx="1">
                  <c:v>3.6293146142824133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Sheet1!$G$2:$G$5</c:f>
              <c:numCache>
                <c:formatCode>0.0;;</c:formatCode>
                <c:ptCount val="4"/>
                <c:pt idx="0">
                  <c:v>5.5761773985113319</c:v>
                </c:pt>
                <c:pt idx="1">
                  <c:v>5.5190139027090428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(210)</c:v>
                </c:pt>
                <c:pt idx="1">
                  <c:v>Bradford Royal Infirmary (202)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4.4238226014886681</c:v>
                </c:pt>
                <c:pt idx="1">
                  <c:v>4.4809860972909572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Sheet1!$G$2:$G$5</c:f>
              <c:numCache>
                <c:formatCode>0.0;;</c:formatCode>
                <c:ptCount val="4"/>
                <c:pt idx="0">
                  <c:v>7.6789479315821918</c:v>
                </c:pt>
                <c:pt idx="1">
                  <c:v>7.7458539657936392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(111)</c:v>
                </c:pt>
                <c:pt idx="1">
                  <c:v>Bradford Royal Infirmary (105)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2.3210520684178082</c:v>
                </c:pt>
                <c:pt idx="1">
                  <c:v>2.2541460342063608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6.9421335805509781</c:v>
                </c:pt>
                <c:pt idx="1">
                  <c:v>7.004645247271247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3.0578664194490219</c:v>
                </c:pt>
                <c:pt idx="1">
                  <c:v>2.995354752728753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Sheet1!$G$2:$G$5</c:f>
              <c:numCache>
                <c:formatCode>0.0;;</c:formatCode>
                <c:ptCount val="4"/>
                <c:pt idx="0">
                  <c:v>7.937709181192055</c:v>
                </c:pt>
                <c:pt idx="1">
                  <c:v>7.9836781084719144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(298)</c:v>
                </c:pt>
                <c:pt idx="1">
                  <c:v>Bradford Royal Infirmary (292)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2.062290818807945</c:v>
                </c:pt>
                <c:pt idx="1">
                  <c:v>2.0163218915280856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Sheet1!$G$2:$G$5</c:f>
              <c:numCache>
                <c:formatCode>0.0;;</c:formatCode>
                <c:ptCount val="4"/>
                <c:pt idx="0">
                  <c:v>8.973674074155559</c:v>
                </c:pt>
                <c:pt idx="1">
                  <c:v>8.9831075127934774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(238)</c:v>
                </c:pt>
                <c:pt idx="1">
                  <c:v>Bradford Royal Infirmary (235)</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1.026325925844441</c:v>
                </c:pt>
                <c:pt idx="1">
                  <c:v>1.0168924872065226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Sheet1!$G$2:$G$5</c:f>
              <c:numCache>
                <c:formatCode>0.0;;</c:formatCode>
                <c:ptCount val="4"/>
                <c:pt idx="0">
                  <c:v>5.8494438764900707</c:v>
                </c:pt>
                <c:pt idx="1">
                  <c:v>5.7696648776900261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(195)</c:v>
                </c:pt>
                <c:pt idx="1">
                  <c:v>Bradford Royal Infirmary (188)</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4.1505561235099293</c:v>
                </c:pt>
                <c:pt idx="1">
                  <c:v>4.2303351223099739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Sheet1!$G$2:$G$5</c:f>
              <c:numCache>
                <c:formatCode>0.0;;</c:formatCode>
                <c:ptCount val="4"/>
                <c:pt idx="0">
                  <c:v>4.0990156150850616</c:v>
                </c:pt>
                <c:pt idx="1">
                  <c:v>4.0771110095094931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(235)</c:v>
                </c:pt>
                <c:pt idx="1">
                  <c:v>Bradford Royal Infirmary (229)</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5.9009843849149384</c:v>
                </c:pt>
                <c:pt idx="1">
                  <c:v>5.9228889904905069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Sheet1!$G$2:$G$5</c:f>
              <c:numCache>
                <c:formatCode>0.0;;</c:formatCode>
                <c:ptCount val="4"/>
                <c:pt idx="0">
                  <c:v>6.2449064785852064</c:v>
                </c:pt>
                <c:pt idx="1">
                  <c:v>6.2228900062576704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Bradford Royal Infirmary (276)</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3.7550935214147936</c:v>
                </c:pt>
                <c:pt idx="1">
                  <c:v>3.7771099937423296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Sheet1!$G$2:$G$5</c:f>
              <c:numCache>
                <c:formatCode>0.0;;</c:formatCode>
                <c:ptCount val="4"/>
                <c:pt idx="0">
                  <c:v>8.0052525186403418</c:v>
                </c:pt>
                <c:pt idx="1">
                  <c:v>8.0242953682460172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(300)</c:v>
                </c:pt>
                <c:pt idx="1">
                  <c:v>Bradford Royal Infirmary (292)</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1.9947474813596582</c:v>
                </c:pt>
                <c:pt idx="1">
                  <c:v>1.9757046317539828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Sheet1!$G$2:$G$5</c:f>
              <c:numCache>
                <c:formatCode>0.0;;</c:formatCode>
                <c:ptCount val="4"/>
                <c:pt idx="0">
                  <c:v>8.0522008219659646</c:v>
                </c:pt>
                <c:pt idx="1">
                  <c:v>8.0351251052497794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(162)</c:v>
                </c:pt>
                <c:pt idx="1">
                  <c:v>Bradford Royal Infirmary (156)</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1.9477991780340354</c:v>
                </c:pt>
                <c:pt idx="1">
                  <c:v>1.9648748947502206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Sheet1!$G$2:$G$5</c:f>
              <c:numCache>
                <c:formatCode>0.0;;</c:formatCode>
                <c:ptCount val="4"/>
                <c:pt idx="0">
                  <c:v>5.9684425469280162</c:v>
                </c:pt>
                <c:pt idx="1">
                  <c:v>5.9089062075409089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(186)</c:v>
                </c:pt>
                <c:pt idx="1">
                  <c:v>Bradford Royal Infirmary (177)</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4.0315574530719838</c:v>
                </c:pt>
                <c:pt idx="1">
                  <c:v>4.0910937924590911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Sheet1!$G$2:$G$5</c:f>
              <c:numCache>
                <c:formatCode>0.0;;</c:formatCode>
                <c:ptCount val="4"/>
                <c:pt idx="0">
                  <c:v>8.9762545457753848</c:v>
                </c:pt>
                <c:pt idx="1">
                  <c:v>8.9677539251861518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(322)</c:v>
                </c:pt>
                <c:pt idx="1">
                  <c:v>Bradford Royal Infirmary (313)</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1.0237454542246152</c:v>
                </c:pt>
                <c:pt idx="1">
                  <c:v>1.0322460748138482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Sheet1!$G$2:$G$5</c:f>
              <c:numCache>
                <c:formatCode>0.0;;</c:formatCode>
                <c:ptCount val="4"/>
                <c:pt idx="0">
                  <c:v>9.1161365058637074</c:v>
                </c:pt>
                <c:pt idx="1">
                  <c:v>9.1291965984450663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(320)</c:v>
                </c:pt>
                <c:pt idx="1">
                  <c:v>Bradford Royal Infirmary (311)</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0.88386349413629262</c:v>
                </c:pt>
                <c:pt idx="1">
                  <c:v>0.87080340155493374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Sheet1!$G$2:$G$5</c:f>
              <c:numCache>
                <c:formatCode>0.0;;</c:formatCode>
                <c:ptCount val="4"/>
                <c:pt idx="0">
                  <c:v>8.1275678992129485</c:v>
                </c:pt>
                <c:pt idx="1">
                  <c:v>8.1110182291639514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Bradford Royal Infirmary (310)</c:v>
                </c:pt>
                <c:pt idx="2">
                  <c:v>St Lukes Hospital (-)</c:v>
                </c:pt>
                <c:pt idx="3">
                  <c:v>Westbourne Green Community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1.8724321007870515</c:v>
                </c:pt>
                <c:pt idx="1">
                  <c:v>1.8889817708360486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7.1354479446185222</c:v>
                </c:pt>
                <c:pt idx="1">
                  <c:v>7.2694378770900681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7.0582308195545069</c:v>
                </c:pt>
                <c:pt idx="1">
                  <c:v>7.8669865148674054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6.6965314481137046</c:v>
                </c:pt>
                <c:pt idx="1">
                  <c:v>5.930398685059763</c:v>
                </c:pt>
                <c:pt idx="2">
                  <c:v>5.853436840218742</c:v>
                </c:pt>
                <c:pt idx="3">
                  <c:v>5.7853192634409698</c:v>
                </c:pt>
                <c:pt idx="4">
                  <c:v>5.8862543660990418</c:v>
                </c:pt>
                <c:pt idx="5">
                  <c:v>6.2347702882723812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5.7719122354574663</c:v>
                </c:pt>
                <c:pt idx="1">
                  <c:v>6.4785401158100884</c:v>
                </c:pt>
                <c:pt idx="2">
                  <c:v>6.1956315959271482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7.8053694129172007</c:v>
                </c:pt>
                <c:pt idx="1">
                  <c:v>7.8692090097406817</c:v>
                </c:pt>
                <c:pt idx="2">
                  <c:v>8.3316383211266398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8.1139836031853445</c:v>
                </c:pt>
                <c:pt idx="1">
                  <c:v>8.5144780583295852</c:v>
                </c:pt>
                <c:pt idx="2">
                  <c:v>8.4036077723449036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8.5350481131269049</c:v>
                </c:pt>
                <c:pt idx="1">
                  <c:v>9.1929378944935571</c:v>
                </c:pt>
                <c:pt idx="2">
                  <c:v>9.3910336487064239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2.379431124627942</c:v>
                </c:pt>
                <c:pt idx="1">
                  <c:v>3.3189412867026382</c:v>
                </c:pt>
                <c:pt idx="2">
                  <c:v>3.7402048735526821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9.024229715051149</c:v>
                </c:pt>
                <c:pt idx="1">
                  <c:v>8.9803571227780346</c:v>
                </c:pt>
                <c:pt idx="2">
                  <c:v>8.7918853129429237</c:v>
                </c:pt>
                <c:pt idx="3">
                  <c:v>8.6798745513385711</c:v>
                </c:pt>
                <c:pt idx="4">
                  <c:v>8.8221120027886695</c:v>
                </c:pt>
                <c:pt idx="5">
                  <c:v>8.910524650015347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7.8793142158761027</c:v>
                </c:pt>
                <c:pt idx="1">
                  <c:v>7.7820503232204166</c:v>
                </c:pt>
                <c:pt idx="2">
                  <c:v>7.4198213330974623</c:v>
                </c:pt>
                <c:pt idx="3">
                  <c:v>7.114286639955993</c:v>
                </c:pt>
                <c:pt idx="4">
                  <c:v>7.3447682405197154</c:v>
                </c:pt>
                <c:pt idx="5">
                  <c:v>7.9121078149627779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7.7821826064433548</c:v>
                </c:pt>
                <c:pt idx="1">
                  <c:v>8.338352394962941</c:v>
                </c:pt>
                <c:pt idx="2">
                  <c:v>7.7761170625651994</c:v>
                </c:pt>
                <c:pt idx="3">
                  <c:v>7.5116747627436462</c:v>
                </c:pt>
                <c:pt idx="4">
                  <c:v>7.7165548265695394</c:v>
                </c:pt>
                <c:pt idx="5">
                  <c:v>8.4476605393486697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7.0745754656852204</c:v>
                </c:pt>
                <c:pt idx="1">
                  <c:v>7.9574604328305814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6.2949017650139272</c:v>
                </c:pt>
                <c:pt idx="1">
                  <c:v>6.4500959532547384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9.2501681550604111</c:v>
                </c:pt>
                <c:pt idx="1">
                  <c:v>9.3203125019532322</c:v>
                </c:pt>
                <c:pt idx="2">
                  <c:v>9.292163428991314</c:v>
                </c:pt>
                <c:pt idx="3">
                  <c:v>9.2157726047917965</c:v>
                </c:pt>
                <c:pt idx="4">
                  <c:v>9.3740825856559535</c:v>
                </c:pt>
                <c:pt idx="5">
                  <c:v>9.5545418176784125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8.6530463114861451</c:v>
                </c:pt>
                <c:pt idx="1">
                  <c:v>8.583056139136497</c:v>
                </c:pt>
                <c:pt idx="2">
                  <c:v>8.3584759170814067</c:v>
                </c:pt>
                <c:pt idx="3">
                  <c:v>8.4694034034231613</c:v>
                </c:pt>
                <c:pt idx="4">
                  <c:v>8.686186680147971</c:v>
                </c:pt>
                <c:pt idx="5">
                  <c:v>8.4708582063302309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8.9327810905374125</c:v>
                </c:pt>
                <c:pt idx="1">
                  <c:v>9.1110203912519498</c:v>
                </c:pt>
                <c:pt idx="2">
                  <c:v>8.6974493792503438</c:v>
                </c:pt>
                <c:pt idx="3">
                  <c:v>8.9738270495133428</c:v>
                </c:pt>
                <c:pt idx="4">
                  <c:v>9.0683805910932556</c:v>
                </c:pt>
                <c:pt idx="5">
                  <c:v>8.948239440195648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7.9100638237152596</c:v>
                </c:pt>
                <c:pt idx="1">
                  <c:v>8.3183477911450385</c:v>
                </c:pt>
                <c:pt idx="2">
                  <c:v>8.0790521743178996</c:v>
                </c:pt>
                <c:pt idx="3">
                  <c:v>8.3585321243898481</c:v>
                </c:pt>
                <c:pt idx="4">
                  <c:v>8.2314601344756753</c:v>
                </c:pt>
                <c:pt idx="5">
                  <c:v>8.5243041295267457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8.6917741431148343</c:v>
                </c:pt>
                <c:pt idx="1">
                  <c:v>8.3898980193381902</c:v>
                </c:pt>
                <c:pt idx="2">
                  <c:v>8.5303632454814959</c:v>
                </c:pt>
                <c:pt idx="3">
                  <c:v>8.4284022988132694</c:v>
                </c:pt>
                <c:pt idx="4">
                  <c:v>8.5510111325966935</c:v>
                </c:pt>
                <c:pt idx="5">
                  <c:v>8.5916291240170057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8.9230588028082725</c:v>
                </c:pt>
                <c:pt idx="1">
                  <c:v>8.8300012194691888</c:v>
                </c:pt>
                <c:pt idx="2">
                  <c:v>8.8255551786833841</c:v>
                </c:pt>
                <c:pt idx="3">
                  <c:v>8.7584580428590773</c:v>
                </c:pt>
                <c:pt idx="4">
                  <c:v>8.6558978647947438</c:v>
                </c:pt>
                <c:pt idx="5">
                  <c:v>8.9646183532887811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8.2059601122699366</c:v>
                </c:pt>
                <c:pt idx="1">
                  <c:v>8.2452508656646604</c:v>
                </c:pt>
                <c:pt idx="2">
                  <c:v>8.4006068972818806</c:v>
                </c:pt>
                <c:pt idx="3">
                  <c:v>8.339782791647588</c:v>
                </c:pt>
                <c:pt idx="4">
                  <c:v>8.2898455513874989</c:v>
                </c:pt>
                <c:pt idx="5">
                  <c:v>8.7015622142756008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7.3498759072014481</c:v>
                </c:pt>
                <c:pt idx="1">
                  <c:v>6.757911388093091</c:v>
                </c:pt>
                <c:pt idx="2">
                  <c:v>6.0915633654070929</c:v>
                </c:pt>
                <c:pt idx="3">
                  <c:v>7.1018395399655354</c:v>
                </c:pt>
                <c:pt idx="4">
                  <c:v>7.5319995588392716</c:v>
                </c:pt>
                <c:pt idx="5">
                  <c:v>7.3606447586824242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7.6425482440265666</c:v>
                </c:pt>
                <c:pt idx="1">
                  <c:v>7.6254508733798403</c:v>
                </c:pt>
                <c:pt idx="2">
                  <c:v>7.4884744990667844</c:v>
                </c:pt>
                <c:pt idx="3">
                  <c:v>7.5148694827678364</c:v>
                </c:pt>
                <c:pt idx="4">
                  <c:v>7.8167031599878962</c:v>
                </c:pt>
                <c:pt idx="5">
                  <c:v>7.6660209806834736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6.840271846261226</c:v>
                </c:pt>
                <c:pt idx="1">
                  <c:v>6.773971267078541</c:v>
                </c:pt>
                <c:pt idx="2">
                  <c:v>6.6745507723965352</c:v>
                </c:pt>
                <c:pt idx="3">
                  <c:v>6.8091779350124071</c:v>
                </c:pt>
                <c:pt idx="4">
                  <c:v>7.0759657548176964</c:v>
                </c:pt>
                <c:pt idx="5">
                  <c:v>7.0463264099755678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8.6545785185417117</c:v>
                </c:pt>
                <c:pt idx="1">
                  <c:v>8.6306585254927661</c:v>
                </c:pt>
                <c:pt idx="2">
                  <c:v>8.4037696547272756</c:v>
                </c:pt>
                <c:pt idx="3">
                  <c:v>8.5369020412191166</c:v>
                </c:pt>
                <c:pt idx="4">
                  <c:v>8.7786575714550601</c:v>
                </c:pt>
                <c:pt idx="5">
                  <c:v>8.6019939005346693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7.2760305630048396</c:v>
                </c:pt>
                <c:pt idx="1">
                  <c:v>7.1656813190458211</c:v>
                </c:pt>
                <c:pt idx="2">
                  <c:v>7.0521176978463336</c:v>
                </c:pt>
                <c:pt idx="3">
                  <c:v>7.4396842305300099</c:v>
                </c:pt>
                <c:pt idx="4">
                  <c:v>7.5759942199214647</c:v>
                </c:pt>
                <c:pt idx="5">
                  <c:v>7.6511292039252732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9.294734332747014</c:v>
                </c:pt>
                <c:pt idx="1">
                  <c:v>9.3760408079635464</c:v>
                </c:pt>
                <c:pt idx="2">
                  <c:v>9.2761249866572939</c:v>
                </c:pt>
                <c:pt idx="3">
                  <c:v>9.4589619704762065</c:v>
                </c:pt>
                <c:pt idx="4">
                  <c:v>9.3664795974777419</c:v>
                </c:pt>
                <c:pt idx="5">
                  <c:v>9.4219127513140286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8.3383885332877608</c:v>
                </c:pt>
                <c:pt idx="1">
                  <c:v>8.6537353382044593</c:v>
                </c:pt>
                <c:pt idx="2">
                  <c:v>8.4907847424053031</c:v>
                </c:pt>
                <c:pt idx="3">
                  <c:v>8.3498078934349671</c:v>
                </c:pt>
                <c:pt idx="4">
                  <c:v>8.2051852282451669</c:v>
                </c:pt>
                <c:pt idx="5">
                  <c:v>8.4525392247004287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7.7335136021462763</c:v>
                </c:pt>
                <c:pt idx="1">
                  <c:v>7.987699868528054</c:v>
                </c:pt>
                <c:pt idx="2">
                  <c:v>7.7085781921789946</c:v>
                </c:pt>
                <c:pt idx="3">
                  <c:v>7.8763348413581609</c:v>
                </c:pt>
                <c:pt idx="4">
                  <c:v>8.1140659863937117</c:v>
                </c:pt>
                <c:pt idx="5">
                  <c:v>8.2713618229342032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6.0919843880465088</c:v>
                </c:pt>
                <c:pt idx="1">
                  <c:v>6.9283922069044932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6.8254708698189823</c:v>
                </c:pt>
                <c:pt idx="1">
                  <c:v>7.7532054340608214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6.7726972008826491</c:v>
                </c:pt>
                <c:pt idx="1">
                  <c:v>6.7251144445516733</c:v>
                </c:pt>
                <c:pt idx="2">
                  <c:v>6.7933962413848272</c:v>
                </c:pt>
                <c:pt idx="3">
                  <c:v>6.4118328499399757</c:v>
                </c:pt>
                <c:pt idx="4">
                  <c:v>6.5633166894353634</c:v>
                </c:pt>
                <c:pt idx="5">
                  <c:v>6.3460432347225328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7.5160841008214101</c:v>
                </c:pt>
                <c:pt idx="1">
                  <c:v>7.8295938580480922</c:v>
                </c:pt>
                <c:pt idx="2">
                  <c:v>7.125481738992641</c:v>
                </c:pt>
                <c:pt idx="3">
                  <c:v>7.079299771883548</c:v>
                </c:pt>
                <c:pt idx="4">
                  <c:v>7.4368095349081011</c:v>
                </c:pt>
                <c:pt idx="5">
                  <c:v>7.6789479315821918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6.7605011216928963</c:v>
                </c:pt>
                <c:pt idx="1">
                  <c:v>6.7043457132509934</c:v>
                </c:pt>
                <c:pt idx="2">
                  <c:v>6.4989133527970964</c:v>
                </c:pt>
                <c:pt idx="3">
                  <c:v>6.7359000079502422</c:v>
                </c:pt>
                <c:pt idx="4">
                  <c:v>7.208899163325345</c:v>
                </c:pt>
                <c:pt idx="5">
                  <c:v>6.9421335805509781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6.7822624955392694</c:v>
                </c:pt>
                <c:pt idx="1">
                  <c:v>7.6248987616977058</c:v>
                </c:pt>
                <c:pt idx="2">
                  <c:v>7.5331599704839904</c:v>
                </c:pt>
                <c:pt idx="3">
                  <c:v>7.2529109376039802</c:v>
                </c:pt>
                <c:pt idx="4">
                  <c:v>7.6721754012001764</c:v>
                </c:pt>
                <c:pt idx="5">
                  <c:v>7.937709181192055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8.8710584246966526</c:v>
                </c:pt>
                <c:pt idx="1">
                  <c:v>8.6874282629004593</c:v>
                </c:pt>
                <c:pt idx="2">
                  <c:v>9.10599008009061</c:v>
                </c:pt>
                <c:pt idx="3">
                  <c:v>8.9733283208005528</c:v>
                </c:pt>
                <c:pt idx="4">
                  <c:v>8.973674074155559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4.063465901891572</c:v>
                </c:pt>
                <c:pt idx="1">
                  <c:v>4.4484716354163893</c:v>
                </c:pt>
                <c:pt idx="2">
                  <c:v>3.9439105714674119</c:v>
                </c:pt>
                <c:pt idx="3">
                  <c:v>4.0301332380548578</c:v>
                </c:pt>
                <c:pt idx="4">
                  <c:v>4.1671623934606004</c:v>
                </c:pt>
                <c:pt idx="5">
                  <c:v>4.0990156150850616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5.9223862694575384</c:v>
                </c:pt>
                <c:pt idx="1">
                  <c:v>6.1614400214578184</c:v>
                </c:pt>
                <c:pt idx="2">
                  <c:v>5.9388766491232667</c:v>
                </c:pt>
                <c:pt idx="3">
                  <c:v>6.4130291390674881</c:v>
                </c:pt>
                <c:pt idx="4">
                  <c:v>6.1479623471219043</c:v>
                </c:pt>
                <c:pt idx="5">
                  <c:v>6.2449064785852064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7.7122809068346081</c:v>
                </c:pt>
                <c:pt idx="1">
                  <c:v>7.7036771574312404</c:v>
                </c:pt>
                <c:pt idx="2">
                  <c:v>7.1272510668753108</c:v>
                </c:pt>
                <c:pt idx="3">
                  <c:v>7.6178067418515951</c:v>
                </c:pt>
                <c:pt idx="4">
                  <c:v>7.800066368274754</c:v>
                </c:pt>
                <c:pt idx="5">
                  <c:v>8.0052525186403418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7.6810839895155896</c:v>
                </c:pt>
                <c:pt idx="1">
                  <c:v>7.5857391500940672</c:v>
                </c:pt>
                <c:pt idx="2">
                  <c:v>7.0165334546478473</c:v>
                </c:pt>
                <c:pt idx="3">
                  <c:v>7.3447120704409166</c:v>
                </c:pt>
                <c:pt idx="4">
                  <c:v>7.7907147436479933</c:v>
                </c:pt>
                <c:pt idx="5">
                  <c:v>8.0522008219659646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6.418037306320528</c:v>
                </c:pt>
                <c:pt idx="1">
                  <c:v>5.9684425469280162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8.6957925694634959</c:v>
                </c:pt>
                <c:pt idx="1">
                  <c:v>8.7161817858009609</c:v>
                </c:pt>
                <c:pt idx="2">
                  <c:v>8.9762545457753848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8.9008402456991274</c:v>
                </c:pt>
                <c:pt idx="1">
                  <c:v>9.0266144871078513</c:v>
                </c:pt>
                <c:pt idx="2">
                  <c:v>8.6400589522222848</c:v>
                </c:pt>
                <c:pt idx="3">
                  <c:v>8.9005761852435654</c:v>
                </c:pt>
                <c:pt idx="4">
                  <c:v>8.8126223376394517</c:v>
                </c:pt>
                <c:pt idx="5">
                  <c:v>9.1161365058637074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7.9093741248192684</c:v>
                </c:pt>
                <c:pt idx="1">
                  <c:v>7.8459642518750137</c:v>
                </c:pt>
                <c:pt idx="2">
                  <c:v>7.6342519094074239</c:v>
                </c:pt>
                <c:pt idx="3">
                  <c:v>7.8407525415227708</c:v>
                </c:pt>
                <c:pt idx="4">
                  <c:v>7.8102274132862508</c:v>
                </c:pt>
                <c:pt idx="5">
                  <c:v>8.1275678992129485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0911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RAE | Bradford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0911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RAE | Bradford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RAE | Bradford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Bradford Teaching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69284049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4682466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27%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326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27954602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2135079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02200870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44408941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4921084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25428735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75578065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49803220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7641372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Bradford Teaching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Bradford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326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Next steps:</a:t>
            </a:r>
            <a:r>
              <a:rPr lang="en-GB" sz="1250">
                <a:solidFill>
                  <a:prstClr val="black"/>
                </a:solidFill>
                <a:latin typeface="Arial"/>
              </a:rPr>
              <a:t> </a:t>
            </a:r>
            <a:r>
              <a:rPr lang="en-GB" sz="1250" b="0" noProof="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6518541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213124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8333096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0194887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61472456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12714021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10500847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5513683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951630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290387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04129421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4280650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9424791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4045798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0525836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7031080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24444392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8775771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1847538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9914711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3768183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727574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68561320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040767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04727516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96817143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25102242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06173498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20945131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6559148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502473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864862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7187069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236524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7383900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74672082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0195102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9529370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3532156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748908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18916548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8802715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61594516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53597010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46828601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334220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4320402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8160575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047067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53158389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3617345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0792984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76529958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5257280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5339061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0681130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3513822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4718251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9062487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13294319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8597275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98286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5122560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3556744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06951902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88574858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78375907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18926157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5309529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39445824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5632601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17622901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9215283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288436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14953839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5413848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1084819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1863596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01822147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361342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015468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03420929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0854975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15921959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68877963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2702236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9621550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75614746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14750053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21400466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76330316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030464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25118514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0936204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51188913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01235806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092190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47147442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3759434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019865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31049029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367983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04113863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2238940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603909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73339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1561178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1938092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73035205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556220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013940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7364196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767799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85897351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28633120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9748789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7874543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773750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4263216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81591709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6455065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6924501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172600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767252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728107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2647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3751221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3929603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4632475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8911209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2929051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920769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988109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718716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285045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804022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1606867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0230535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9247136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1070623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135062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6296100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9007311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6495217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27523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9903344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3695187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8432798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5256753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0634520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5255527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521775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7824589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948666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6776332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8670824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8098675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0878557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136386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774332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241490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5093628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713508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6667715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07811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9579846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1048492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719484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74444749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49017619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690260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4672723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301055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213640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0199447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9640587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66713754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8753310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03342137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182250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86985068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104054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085905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15193192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52369469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772507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5690197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3448896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8586922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81524977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78826702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36292281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8765712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5462040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7429832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928497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906384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094779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0415065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53019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43235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349921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7200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9347003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0159136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748546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77210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6527234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324215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36892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520552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335328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39288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64681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41237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147035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026372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225947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22186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574320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442456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783585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32712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009687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55489483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18801029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1722747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600187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23918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4351856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3199484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63275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40295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8304246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99769827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941650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75444751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992123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242078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667589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9567872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9482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693340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221460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2380333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9438173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45697652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58946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6850522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9752575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7498512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96430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710175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9141460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16267</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Bradford Teaching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2026-09-02T12:47:57Z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